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4" r:id="rId1"/>
  </p:sldMasterIdLst>
  <p:notesMasterIdLst>
    <p:notesMasterId r:id="rId21"/>
  </p:notesMasterIdLst>
  <p:sldIdLst>
    <p:sldId id="259" r:id="rId2"/>
    <p:sldId id="261" r:id="rId3"/>
    <p:sldId id="262" r:id="rId4"/>
    <p:sldId id="263" r:id="rId5"/>
    <p:sldId id="264" r:id="rId6"/>
    <p:sldId id="285" r:id="rId7"/>
    <p:sldId id="265" r:id="rId8"/>
    <p:sldId id="268" r:id="rId9"/>
    <p:sldId id="269" r:id="rId10"/>
    <p:sldId id="270" r:id="rId11"/>
    <p:sldId id="271" r:id="rId12"/>
    <p:sldId id="288" r:id="rId13"/>
    <p:sldId id="289" r:id="rId14"/>
    <p:sldId id="290" r:id="rId15"/>
    <p:sldId id="291" r:id="rId16"/>
    <p:sldId id="292" r:id="rId17"/>
    <p:sldId id="287" r:id="rId18"/>
    <p:sldId id="286" r:id="rId19"/>
    <p:sldId id="28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266F1-170F-484C-8BE8-78C43E04CEA7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EBE72-BEA5-413E-B482-3F6862297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1450C-2A8B-42EC-AE12-8D15CF32FDB2}" type="slidenum">
              <a:rPr lang="en-US"/>
              <a:pPr/>
              <a:t>2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Provides a good alternative to EJB for most applications</a:t>
            </a:r>
          </a:p>
          <a:p>
            <a:endParaRPr lang="en-US"/>
          </a:p>
          <a:p>
            <a:r>
              <a:rPr lang="en-US"/>
              <a:t>Provides end-to-end framework for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49496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1450C-2A8B-42EC-AE12-8D15CF32FDB2}" type="slidenum">
              <a:rPr lang="en-US"/>
              <a:pPr/>
              <a:t>3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Provides a good alternative to EJB for most applications</a:t>
            </a:r>
          </a:p>
          <a:p>
            <a:endParaRPr lang="en-US"/>
          </a:p>
          <a:p>
            <a:r>
              <a:rPr lang="en-US"/>
              <a:t>Provides end-to-end framework for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1003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FD5B6C-B7FF-4074-9F39-21C0DDB99AD5}" type="slidenum">
              <a:rPr lang="en-US"/>
              <a:pPr/>
              <a:t>7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7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985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2786" y="4713936"/>
            <a:ext cx="192314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</p:spTree>
    <p:extLst>
      <p:ext uri="{BB962C8B-B14F-4D97-AF65-F5344CB8AC3E}">
        <p14:creationId xmlns:p14="http://schemas.microsoft.com/office/powerpoint/2010/main" val="4283634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7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4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4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1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57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23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489" y="4775829"/>
            <a:ext cx="179770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</p:spTree>
    <p:extLst>
      <p:ext uri="{BB962C8B-B14F-4D97-AF65-F5344CB8AC3E}">
        <p14:creationId xmlns:p14="http://schemas.microsoft.com/office/powerpoint/2010/main" val="3600648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9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9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2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77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1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498975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6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78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CADE6-4301-4E1B-838D-5FBFAC7CD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4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7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4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7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0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5908" y="4775829"/>
            <a:ext cx="179770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750" b="0" i="0" u="none" strike="noStrike" kern="0" cap="none" spc="0" normalizeH="0" baseline="0" noProof="0" dirty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</p:spTree>
    <p:extLst>
      <p:ext uri="{BB962C8B-B14F-4D97-AF65-F5344CB8AC3E}">
        <p14:creationId xmlns:p14="http://schemas.microsoft.com/office/powerpoint/2010/main" val="22898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ite_Graphic_Them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17938"/>
            <a:ext cx="6091084" cy="526298"/>
          </a:xfrm>
        </p:spPr>
        <p:txBody>
          <a:bodyPr/>
          <a:lstStyle/>
          <a:p>
            <a:r>
              <a:rPr lang="en-US" smtClean="0">
                <a:latin typeface="Calibri" panose="020F0502020204030204" pitchFamily="34" charset="0"/>
              </a:rPr>
              <a:t>Spring MVC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5735" y="315904"/>
            <a:ext cx="4544616" cy="545306"/>
          </a:xfrm>
        </p:spPr>
        <p:txBody>
          <a:bodyPr/>
          <a:lstStyle/>
          <a:p>
            <a:r>
              <a:rPr lang="en-US" sz="2100" dirty="0" smtClean="0"/>
              <a:t>Model </a:t>
            </a:r>
            <a:endParaRPr lang="en-US" sz="2100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735" y="861210"/>
            <a:ext cx="5829300" cy="3829050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+mn-lt"/>
              </a:rPr>
              <a:t>Adding Data to the Model</a:t>
            </a:r>
          </a:p>
          <a:p>
            <a:endParaRPr lang="en-US" sz="14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latin typeface="+mn-lt"/>
              </a:rPr>
              <a:t>HttpServletRequest</a:t>
            </a:r>
            <a:endParaRPr lang="en-US" sz="1400" dirty="0" smtClean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+mn-lt"/>
              </a:rPr>
              <a:t>  To Read the form data in our Controller Cod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n-lt"/>
              </a:rPr>
              <a:t>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+mn-lt"/>
              </a:rPr>
              <a:t>Container of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+mn-lt"/>
              </a:rPr>
              <a:t> Syntax</a:t>
            </a:r>
          </a:p>
          <a:p>
            <a:r>
              <a:rPr lang="en-US" sz="1400" dirty="0" err="1" smtClean="0">
                <a:latin typeface="+mn-lt"/>
              </a:rPr>
              <a:t>model.addAttribute</a:t>
            </a:r>
            <a:r>
              <a:rPr lang="en-US" sz="1400" dirty="0" smtClean="0">
                <a:latin typeface="+mn-lt"/>
              </a:rPr>
              <a:t>(“</a:t>
            </a:r>
            <a:r>
              <a:rPr lang="en-US" sz="1400" dirty="0" err="1" smtClean="0">
                <a:latin typeface="+mn-lt"/>
              </a:rPr>
              <a:t>AttributeName</a:t>
            </a:r>
            <a:r>
              <a:rPr lang="en-US" sz="1400" dirty="0" smtClean="0">
                <a:latin typeface="+mn-lt"/>
              </a:rPr>
              <a:t>”, data)</a:t>
            </a:r>
          </a:p>
          <a:p>
            <a:endParaRPr lang="en-US" sz="1400" dirty="0" smtClean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r>
              <a:rPr lang="en-US" sz="1400" dirty="0" smtClean="0">
                <a:latin typeface="+mn-lt"/>
              </a:rPr>
              <a:t>(We will explain Code here)	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4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919" y="305434"/>
            <a:ext cx="4455275" cy="362218"/>
          </a:xfrm>
        </p:spPr>
        <p:txBody>
          <a:bodyPr/>
          <a:lstStyle/>
          <a:p>
            <a:r>
              <a:rPr lang="en-US" sz="2100" dirty="0" smtClean="0"/>
              <a:t>Read Form Data - @</a:t>
            </a:r>
            <a:r>
              <a:rPr lang="en-US" sz="2100" dirty="0" err="1" smtClean="0"/>
              <a:t>RequestParam</a:t>
            </a:r>
            <a:r>
              <a:rPr lang="en-US" sz="2100" dirty="0" smtClean="0"/>
              <a:t> </a:t>
            </a:r>
            <a:endParaRPr lang="en-US" sz="2100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919" y="845471"/>
            <a:ext cx="5748672" cy="14735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 smtClean="0"/>
              <a:t>It will read parameter and bind it to the variable.</a:t>
            </a:r>
          </a:p>
          <a:p>
            <a:endParaRPr lang="en-US" sz="1575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75" dirty="0" smtClean="0"/>
              <a:t>Syntax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/>
              <a:t>@</a:t>
            </a:r>
            <a:r>
              <a:rPr lang="en-IN" sz="1400" dirty="0" err="1"/>
              <a:t>RequestParam</a:t>
            </a:r>
            <a:r>
              <a:rPr lang="en-IN" sz="1400" dirty="0" smtClean="0"/>
              <a:t>(“parameter") </a:t>
            </a:r>
            <a:r>
              <a:rPr lang="en-IN" sz="1400" dirty="0"/>
              <a:t>String </a:t>
            </a:r>
            <a:r>
              <a:rPr lang="en-IN" sz="1400" dirty="0" smtClean="0"/>
              <a:t>Variable</a:t>
            </a:r>
            <a:endParaRPr lang="en-US" sz="14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71919" y="2496855"/>
            <a:ext cx="4494156" cy="36221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100" dirty="0" smtClean="0"/>
              <a:t>Controller Request Mapping</a:t>
            </a:r>
            <a:endParaRPr lang="en-US" sz="21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71919" y="3099532"/>
            <a:ext cx="5748672" cy="14735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Serves as parent mapping for controller</a:t>
            </a:r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All the requests mapping in the controller are relative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(We will explain code here)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5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16437"/>
            <a:ext cx="8385048" cy="795528"/>
          </a:xfrm>
        </p:spPr>
        <p:txBody>
          <a:bodyPr/>
          <a:lstStyle/>
          <a:p>
            <a:r>
              <a:rPr lang="en-IN" dirty="0" smtClean="0"/>
              <a:t>Spring MVC - Form Tags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952" y="682970"/>
            <a:ext cx="8385048" cy="33192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Tags are building blocks for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They are Configurable and 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Supports, Data Binding - Automatically Setting / Retrieving data from a Java Object / Bean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8" y="2274868"/>
            <a:ext cx="6203449" cy="22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5" y="1069848"/>
            <a:ext cx="8309474" cy="3319462"/>
          </a:xfrm>
        </p:spPr>
      </p:pic>
    </p:spTree>
    <p:extLst>
      <p:ext uri="{BB962C8B-B14F-4D97-AF65-F5344CB8AC3E}">
        <p14:creationId xmlns:p14="http://schemas.microsoft.com/office/powerpoint/2010/main" val="36534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155" y="274320"/>
            <a:ext cx="8385048" cy="795528"/>
          </a:xfrm>
        </p:spPr>
        <p:txBody>
          <a:bodyPr/>
          <a:lstStyle/>
          <a:p>
            <a:r>
              <a:rPr lang="en-IN" dirty="0" smtClean="0"/>
              <a:t>Development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155" y="1123726"/>
            <a:ext cx="8385048" cy="331927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Create a Student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a Student </a:t>
            </a:r>
            <a:r>
              <a:rPr lang="en-IN" dirty="0" smtClean="0"/>
              <a:t>Controller Class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Create HTML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Create form Processing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Create Confirmation Page</a:t>
            </a:r>
          </a:p>
          <a:p>
            <a:r>
              <a:rPr lang="en-IN" dirty="0" smtClean="0"/>
              <a:t>(We will explain Code here)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4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008" y="282872"/>
            <a:ext cx="7885088" cy="786976"/>
          </a:xfrm>
        </p:spPr>
        <p:txBody>
          <a:bodyPr/>
          <a:lstStyle/>
          <a:p>
            <a:r>
              <a:rPr lang="en-IN" dirty="0" smtClean="0"/>
              <a:t>Spring MVC - Validation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08" y="1182930"/>
            <a:ext cx="8385048" cy="3319272"/>
          </a:xfrm>
        </p:spPr>
        <p:txBody>
          <a:bodyPr/>
          <a:lstStyle/>
          <a:p>
            <a:r>
              <a:rPr lang="en-IN" dirty="0" smtClean="0"/>
              <a:t>Need Of Validation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For Required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Validate Number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Validate Format (Postal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Custom Business Rule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0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497" y="261163"/>
            <a:ext cx="8385048" cy="795528"/>
          </a:xfrm>
        </p:spPr>
        <p:txBody>
          <a:bodyPr/>
          <a:lstStyle/>
          <a:p>
            <a:r>
              <a:rPr lang="en-IN" dirty="0" smtClean="0"/>
              <a:t>Valid Annotations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7" y="959456"/>
            <a:ext cx="7970530" cy="3319462"/>
          </a:xfrm>
        </p:spPr>
      </p:pic>
    </p:spTree>
    <p:extLst>
      <p:ext uri="{BB962C8B-B14F-4D97-AF65-F5344CB8AC3E}">
        <p14:creationId xmlns:p14="http://schemas.microsoft.com/office/powerpoint/2010/main" val="5870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94571"/>
            <a:ext cx="8385048" cy="795528"/>
          </a:xfrm>
        </p:spPr>
        <p:txBody>
          <a:bodyPr/>
          <a:lstStyle/>
          <a:p>
            <a:r>
              <a:rPr lang="en-IN" dirty="0" smtClean="0"/>
              <a:t>Example – Text Field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44" y="2057121"/>
            <a:ext cx="7460118" cy="261101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44" y="587382"/>
            <a:ext cx="7460118" cy="1469738"/>
          </a:xfrm>
        </p:spPr>
      </p:pic>
    </p:spTree>
    <p:extLst>
      <p:ext uri="{BB962C8B-B14F-4D97-AF65-F5344CB8AC3E}">
        <p14:creationId xmlns:p14="http://schemas.microsoft.com/office/powerpoint/2010/main" val="26396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274320"/>
            <a:ext cx="8385048" cy="795528"/>
          </a:xfrm>
        </p:spPr>
        <p:txBody>
          <a:bodyPr/>
          <a:lstStyle/>
          <a:p>
            <a:r>
              <a:rPr lang="en-IN" dirty="0" smtClean="0"/>
              <a:t>Development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952" y="1069848"/>
            <a:ext cx="8385048" cy="33192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Add a Validation Rule to Customer lass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Display Error message on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Perform Validation on Control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Update Confirmation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 smtClean="0"/>
              <a:t>(We will explain Code here)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8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658533"/>
            <a:ext cx="7772400" cy="493145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1372" y="202982"/>
            <a:ext cx="5328047" cy="545306"/>
          </a:xfrm>
        </p:spPr>
        <p:txBody>
          <a:bodyPr/>
          <a:lstStyle/>
          <a:p>
            <a:r>
              <a:rPr lang="en-US" sz="2100" dirty="0" smtClean="0"/>
              <a:t>Spring MVC</a:t>
            </a:r>
            <a:endParaRPr lang="en-US" sz="2100" dirty="0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746" y="802071"/>
            <a:ext cx="5829300" cy="39433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smtClean="0"/>
              <a:t>Spring </a:t>
            </a:r>
            <a:r>
              <a:rPr lang="en-IN" sz="1400" dirty="0"/>
              <a:t>MVC is a Java framework which is used to build web applications. </a:t>
            </a:r>
            <a:endParaRPr lang="en-IN" sz="1400" dirty="0" smtClean="0"/>
          </a:p>
          <a:p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It </a:t>
            </a:r>
            <a:r>
              <a:rPr lang="en-IN" sz="1400" dirty="0"/>
              <a:t>follows the Model-View-Controller design pattern</a:t>
            </a:r>
            <a:r>
              <a:rPr lang="en-IN" sz="1400" dirty="0" smtClean="0"/>
              <a:t>.</a:t>
            </a:r>
          </a:p>
          <a:p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It </a:t>
            </a:r>
            <a:r>
              <a:rPr lang="en-IN" sz="1400" dirty="0"/>
              <a:t>implements all the basic features of a core spring framework like Inversion of Control, Dependency Injection</a:t>
            </a:r>
            <a:r>
              <a:rPr lang="en-IN" sz="1400" dirty="0" smtClean="0"/>
              <a:t>.</a:t>
            </a:r>
          </a:p>
          <a:p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 Spring MVC provides an elegant solution to use MVC in spring framework by the help of </a:t>
            </a:r>
            <a:r>
              <a:rPr lang="en-IN" sz="1400" b="1" dirty="0" err="1"/>
              <a:t>DispatcherServlet</a:t>
            </a:r>
            <a:r>
              <a:rPr lang="en-IN" sz="1400" dirty="0" smtClean="0"/>
              <a:t>.</a:t>
            </a:r>
          </a:p>
          <a:p>
            <a:r>
              <a:rPr lang="en-IN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 err="1" smtClean="0"/>
              <a:t>DispatcherServlet</a:t>
            </a:r>
            <a:r>
              <a:rPr lang="en-IN" sz="1400" dirty="0"/>
              <a:t> is a class that receives the incoming request and maps it to the right resource such as controllers, models, and views.</a:t>
            </a:r>
          </a:p>
          <a:p>
            <a:r>
              <a:rPr lang="en-IN" sz="1400" dirty="0"/>
              <a:t/>
            </a:r>
            <a:br>
              <a:rPr lang="en-IN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25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1197" y="116008"/>
            <a:ext cx="5328047" cy="545306"/>
          </a:xfrm>
        </p:spPr>
        <p:txBody>
          <a:bodyPr>
            <a:normAutofit/>
          </a:bodyPr>
          <a:lstStyle/>
          <a:p>
            <a:r>
              <a:rPr lang="en-IN" sz="2000" dirty="0"/>
              <a:t>Advantages of Spring MVC Framework</a:t>
            </a:r>
            <a:br>
              <a:rPr lang="en-IN" sz="2000" dirty="0"/>
            </a:br>
            <a:endParaRPr lang="en-US" sz="1800" dirty="0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1197" y="808377"/>
            <a:ext cx="5829300" cy="39433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Separate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Light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Powerful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Rapid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Reusable business </a:t>
            </a:r>
            <a:r>
              <a:rPr lang="en-IN" sz="1400" dirty="0" smtClean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Easy to </a:t>
            </a:r>
            <a:r>
              <a:rPr lang="en-IN" sz="1400" dirty="0" smtClean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Flexible Mapping</a:t>
            </a: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968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390" y="170268"/>
            <a:ext cx="6172200" cy="4918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Flow of Spring MVC</a:t>
            </a:r>
            <a:endParaRPr lang="en-US" sz="2000" dirty="0"/>
          </a:p>
        </p:txBody>
      </p:sp>
      <p:pic>
        <p:nvPicPr>
          <p:cNvPr id="1026" name="Picture 2" descr="https://static.javatpoint.com/images/sp/spmodul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1996" y="1097280"/>
            <a:ext cx="2774523" cy="303637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90" y="704133"/>
            <a:ext cx="5383170" cy="38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03610"/>
            <a:ext cx="6858000" cy="546497"/>
          </a:xfrm>
        </p:spPr>
        <p:txBody>
          <a:bodyPr/>
          <a:lstStyle/>
          <a:p>
            <a:r>
              <a:rPr lang="en-US" sz="2100" dirty="0" smtClean="0"/>
              <a:t>Spring MVC </a:t>
            </a:r>
            <a:r>
              <a:rPr lang="en-US" sz="2100" dirty="0" smtClean="0"/>
              <a:t>- Configuration </a:t>
            </a:r>
            <a:r>
              <a:rPr lang="en-US" sz="2100" dirty="0" smtClean="0"/>
              <a:t>Process</a:t>
            </a:r>
            <a:endParaRPr lang="en-US" sz="2100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68518"/>
            <a:ext cx="6316925" cy="3419286"/>
          </a:xfrm>
        </p:spPr>
        <p:txBody>
          <a:bodyPr/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Configure Spring MVC Dispatcher Servlet (Front Control)</a:t>
            </a:r>
          </a:p>
          <a:p>
            <a:pPr>
              <a:lnSpc>
                <a:spcPct val="110000"/>
              </a:lnSpc>
            </a:pPr>
            <a:endParaRPr lang="en-US" sz="1400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Set up URL mapping to spring </a:t>
            </a:r>
            <a:r>
              <a:rPr lang="en-US" sz="1575" dirty="0"/>
              <a:t>MVC Dispatcher </a:t>
            </a:r>
            <a:r>
              <a:rPr lang="en-US" sz="1575" dirty="0" smtClean="0"/>
              <a:t>Servlet</a:t>
            </a:r>
          </a:p>
          <a:p>
            <a:pPr>
              <a:lnSpc>
                <a:spcPct val="110000"/>
              </a:lnSpc>
            </a:pPr>
            <a:endParaRPr lang="en-US" sz="1575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Add support for spring component scanning</a:t>
            </a:r>
          </a:p>
          <a:p>
            <a:pPr>
              <a:lnSpc>
                <a:spcPct val="110000"/>
              </a:lnSpc>
            </a:pPr>
            <a:endParaRPr lang="en-US" sz="1575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Add support for </a:t>
            </a:r>
            <a:r>
              <a:rPr lang="en-US" sz="1575" dirty="0"/>
              <a:t>C</a:t>
            </a:r>
            <a:r>
              <a:rPr lang="en-US" sz="1575" dirty="0" smtClean="0"/>
              <a:t>onversion, formatting &amp; validation</a:t>
            </a:r>
          </a:p>
          <a:p>
            <a:pPr>
              <a:lnSpc>
                <a:spcPct val="110000"/>
              </a:lnSpc>
            </a:pPr>
            <a:endParaRPr lang="en-US" sz="1575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75" dirty="0" smtClean="0"/>
              <a:t> Configure Spring MVC View Resolver 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575" dirty="0"/>
          </a:p>
        </p:txBody>
      </p:sp>
    </p:spTree>
    <p:extLst>
      <p:ext uri="{BB962C8B-B14F-4D97-AF65-F5344CB8AC3E}">
        <p14:creationId xmlns:p14="http://schemas.microsoft.com/office/powerpoint/2010/main" val="17949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65" y="201958"/>
            <a:ext cx="8385048" cy="795528"/>
          </a:xfrm>
        </p:spPr>
        <p:txBody>
          <a:bodyPr/>
          <a:lstStyle/>
          <a:p>
            <a:r>
              <a:rPr lang="en-US" dirty="0"/>
              <a:t>Spring Controller and View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165" y="815724"/>
            <a:ext cx="8385048" cy="3719371"/>
          </a:xfrm>
        </p:spPr>
        <p:txBody>
          <a:bodyPr/>
          <a:lstStyle/>
          <a:p>
            <a:r>
              <a:rPr lang="en-IN" dirty="0" smtClean="0"/>
              <a:t>@Controller</a:t>
            </a:r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Spring </a:t>
            </a:r>
            <a:r>
              <a:rPr lang="en-IN" dirty="0"/>
              <a:t>Controller annotation can be applied on classes only. </a:t>
            </a:r>
            <a:endParaRPr lang="en-IN" dirty="0" smtClean="0"/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It’s </a:t>
            </a:r>
            <a:r>
              <a:rPr lang="en-IN" dirty="0"/>
              <a:t>used to mark a class as a web request </a:t>
            </a:r>
            <a:r>
              <a:rPr lang="en-IN" dirty="0" smtClean="0"/>
              <a:t>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 smtClean="0"/>
              <a:t>@</a:t>
            </a:r>
            <a:r>
              <a:rPr lang="en-IN" dirty="0" err="1" smtClean="0"/>
              <a:t>RequestMapping</a:t>
            </a:r>
            <a:endParaRPr lang="en-IN" dirty="0" smtClean="0"/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This </a:t>
            </a:r>
            <a:r>
              <a:rPr lang="en-IN" dirty="0"/>
              <a:t>annotation is used to map web requests to Spring Controller methods.</a:t>
            </a:r>
          </a:p>
        </p:txBody>
      </p:sp>
    </p:spTree>
    <p:extLst>
      <p:ext uri="{BB962C8B-B14F-4D97-AF65-F5344CB8AC3E}">
        <p14:creationId xmlns:p14="http://schemas.microsoft.com/office/powerpoint/2010/main" val="1150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9791" y="203375"/>
            <a:ext cx="5829300" cy="68580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Spring - </a:t>
            </a:r>
            <a:r>
              <a:rPr lang="en-US" sz="2100" dirty="0" smtClean="0"/>
              <a:t>Controller and View</a:t>
            </a:r>
            <a:r>
              <a:rPr lang="en-US" sz="2100" dirty="0"/>
              <a:t/>
            </a:r>
            <a:br>
              <a:rPr lang="en-US" sz="2100" dirty="0"/>
            </a:br>
            <a:endParaRPr lang="en-US" sz="21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9791" y="889175"/>
            <a:ext cx="5829300" cy="3543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Development Process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Create a Controller Class (@Controller)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Define Controller method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Add Request Mapping to Controller Method (@</a:t>
            </a:r>
            <a:r>
              <a:rPr lang="en-US" sz="1400" dirty="0" err="1" smtClean="0"/>
              <a:t>RequestMapping</a:t>
            </a:r>
            <a:r>
              <a:rPr lang="en-US" sz="1400" dirty="0" smtClean="0"/>
              <a:t>)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Return view Name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Develop view page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80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70446" y="108664"/>
            <a:ext cx="5328047" cy="623888"/>
          </a:xfrm>
        </p:spPr>
        <p:txBody>
          <a:bodyPr/>
          <a:lstStyle/>
          <a:p>
            <a:r>
              <a:rPr lang="en-US" sz="2100" dirty="0" smtClean="0"/>
              <a:t>How to </a:t>
            </a:r>
            <a:r>
              <a:rPr lang="en-US" sz="2100" dirty="0" smtClean="0"/>
              <a:t>Read Form Data</a:t>
            </a:r>
            <a:endParaRPr lang="en-US" sz="2100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4348" y="846214"/>
            <a:ext cx="5829300" cy="3829050"/>
          </a:xfrm>
        </p:spPr>
        <p:txBody>
          <a:bodyPr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7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6" y="865948"/>
            <a:ext cx="8068339" cy="34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13077" y="176122"/>
            <a:ext cx="5608452" cy="623888"/>
          </a:xfrm>
        </p:spPr>
        <p:txBody>
          <a:bodyPr/>
          <a:lstStyle/>
          <a:p>
            <a:r>
              <a:rPr lang="en-US" sz="2100" dirty="0"/>
              <a:t>How Read Form </a:t>
            </a:r>
            <a:r>
              <a:rPr lang="en-US" sz="2100" dirty="0" smtClean="0"/>
              <a:t>Data – Development Process</a:t>
            </a:r>
            <a:endParaRPr lang="en-US" sz="2100" dirty="0"/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3077" y="924206"/>
            <a:ext cx="5829300" cy="37719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Create Control Class</a:t>
            </a:r>
          </a:p>
          <a:p>
            <a:pPr>
              <a:lnSpc>
                <a:spcPct val="110000"/>
              </a:lnSpc>
            </a:pPr>
            <a:endParaRPr lang="en-US" sz="1400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Show HTML Form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 smtClean="0"/>
              <a:t>Create Controller method to show HTML form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 smtClean="0"/>
              <a:t>Create view page for HTML form </a:t>
            </a:r>
          </a:p>
          <a:p>
            <a:pPr>
              <a:lnSpc>
                <a:spcPct val="110000"/>
              </a:lnSpc>
            </a:pPr>
            <a:endParaRPr lang="en-US" sz="1400" dirty="0" smtClean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Process HTML Form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Create Controller method to show HTML form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 smtClean="0"/>
              <a:t>Develop</a:t>
            </a:r>
            <a:r>
              <a:rPr lang="en-US" sz="1400" dirty="0" smtClean="0"/>
              <a:t> </a:t>
            </a:r>
            <a:r>
              <a:rPr lang="en-US" sz="1400" dirty="0"/>
              <a:t>view page for HTML form </a:t>
            </a:r>
          </a:p>
          <a:p>
            <a:pPr>
              <a:lnSpc>
                <a:spcPct val="110000"/>
              </a:lnSpc>
            </a:pPr>
            <a:endParaRPr lang="en-US" sz="1400" dirty="0" smtClean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929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 White Graphic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8 White Graphic" id="{7E079C36-5A86-4465-B41D-74F1571CFFD3}" vid="{AC72304F-5374-49EB-AE31-F152C5D518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CognizantTemplateWhiteGraphic</Template>
  <TotalTime>734</TotalTime>
  <Words>470</Words>
  <Application>Microsoft Office PowerPoint</Application>
  <PresentationFormat>On-screen Show (16:9)</PresentationFormat>
  <Paragraphs>143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2018 White Graphic</vt:lpstr>
      <vt:lpstr>Spring MVC</vt:lpstr>
      <vt:lpstr>Spring MVC</vt:lpstr>
      <vt:lpstr>Advantages of Spring MVC Framework </vt:lpstr>
      <vt:lpstr>Flow of Spring MVC</vt:lpstr>
      <vt:lpstr>Spring MVC - Configuration Process</vt:lpstr>
      <vt:lpstr>Spring Controller and View </vt:lpstr>
      <vt:lpstr>Spring - Controller and View </vt:lpstr>
      <vt:lpstr>How to Read Form Data</vt:lpstr>
      <vt:lpstr>How Read Form Data – Development Process</vt:lpstr>
      <vt:lpstr>Model </vt:lpstr>
      <vt:lpstr>Read Form Data - @RequestParam </vt:lpstr>
      <vt:lpstr>Spring MVC - Form Tags </vt:lpstr>
      <vt:lpstr>Example</vt:lpstr>
      <vt:lpstr>Development Process</vt:lpstr>
      <vt:lpstr>Spring MVC - Validation</vt:lpstr>
      <vt:lpstr>Valid Annotations</vt:lpstr>
      <vt:lpstr>Example – Text Field</vt:lpstr>
      <vt:lpstr>Development Process</vt:lpstr>
      <vt:lpstr>Thank You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Guidewire ver8+ to ver10</dc:title>
  <dc:creator>Tiwari, Vaidik (Cognizant)</dc:creator>
  <cp:lastModifiedBy>Paartha</cp:lastModifiedBy>
  <cp:revision>112</cp:revision>
  <dcterms:created xsi:type="dcterms:W3CDTF">2019-02-13T13:07:12Z</dcterms:created>
  <dcterms:modified xsi:type="dcterms:W3CDTF">2019-07-01T17:15:44Z</dcterms:modified>
</cp:coreProperties>
</file>